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The syllabus of each course was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585</c:v>
                </c:pt>
                <c:pt idx="1">
                  <c:v>799</c:v>
                </c:pt>
                <c:pt idx="2">
                  <c:v>138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96-4B46-A79F-CB6EA085955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Whether teacher discusses with you on assingnment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512</c:v>
                </c:pt>
                <c:pt idx="1">
                  <c:v>762</c:v>
                </c:pt>
                <c:pt idx="2">
                  <c:v>212</c:v>
                </c:pt>
                <c:pt idx="3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5C-4ED1-B1D5-2DCBD0622FA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the course easy or difficult to understand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2C-4543-9759-31F6AA0AE4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much of the syllabus was covered in the class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466</c:v>
                </c:pt>
                <c:pt idx="1">
                  <c:v>735</c:v>
                </c:pt>
                <c:pt idx="2">
                  <c:v>286</c:v>
                </c:pt>
                <c:pt idx="3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53-435B-A631-CB80F0D3A8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What is your opinion about the library material and facilities for the course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432</c:v>
                </c:pt>
                <c:pt idx="1">
                  <c:v>787</c:v>
                </c:pt>
                <c:pt idx="2">
                  <c:v>228</c:v>
                </c:pt>
                <c:pt idx="3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93-48B2-A263-141A68669F9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well did the teachers prepare for the classes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610</c:v>
                </c:pt>
                <c:pt idx="1">
                  <c:v>742</c:v>
                </c:pt>
                <c:pt idx="2">
                  <c:v>157</c:v>
                </c:pt>
                <c:pt idx="3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AF-4323-A7A9-8966447ECE3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well was the teacher able to communicate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480</c:v>
                </c:pt>
                <c:pt idx="1">
                  <c:v>824</c:v>
                </c:pt>
                <c:pt idx="2">
                  <c:v>201</c:v>
                </c:pt>
                <c:pt idx="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E-4DBA-8DCF-517DFFC4718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 far does the teacher encourage student to participate in the class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does the teacher encourage student to participate in the class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492</c:v>
                </c:pt>
                <c:pt idx="1">
                  <c:v>823</c:v>
                </c:pt>
                <c:pt idx="2">
                  <c:v>193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9-47DF-8D02-DB7E99E583E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Internal assessment was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522</c:v>
                </c:pt>
                <c:pt idx="1">
                  <c:v>801</c:v>
                </c:pt>
                <c:pt idx="2">
                  <c:v>188</c:v>
                </c:pt>
                <c:pt idx="3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A3-44B0-8751-3C583FB815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What will be the impact of internal assessment in your result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Satisfactory</c:v>
                </c:pt>
                <c:pt idx="3">
                  <c:v>Unsatisfactory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443</c:v>
                </c:pt>
                <c:pt idx="1">
                  <c:v>837</c:v>
                </c:pt>
                <c:pt idx="2">
                  <c:v>208</c:v>
                </c:pt>
                <c:pt idx="3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AD-4BB9-BDCA-6240F112E0E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7FA36-410C-46F0-8DA7-B4D2384C2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434DF-479C-4954-BEF2-83755257E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21E2D-FDFF-4A5D-A3C9-164BBF799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B7C40-D923-4432-8B34-B56BE584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1D5E8-319F-4CB2-876C-CA7DCE48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227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3E512-E12D-4832-9B60-6855EAA6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0A6D7-4891-4067-8482-57E186C15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C6E0A-4A6D-41A4-8E73-49D44A3C9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AC853-B7B5-44EE-905D-BB021DA43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4347C-5EAF-4B21-B765-E2698D77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570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29246A-656D-4901-9717-F13ED57FA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2A40B-E54F-4048-8C82-175B277C3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23E7D-0D75-4448-8764-1FCE31E2B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F7D33-95AA-44A3-A04A-4A010ABE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9B3C-3FDA-4828-92A8-234D27BE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33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09636-6729-4FF3-AA5E-D6009365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97605-BA7D-4A15-8991-70CA4BCF1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AE06D-8FD4-4FAE-B390-14AC7A3F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5F5CD-4EC3-482D-825A-4B95FB967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8B1F8-441E-4663-8430-3BBDE8FE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473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74CB6-33C7-4F29-8C26-ECB34013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2B8B9-7182-49EF-B11D-69655DDFA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FACF0-C7DB-4F6C-9540-0BBD5D07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7600-167E-454B-8F0B-21CC1B41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14EE-683D-4CCC-9CC2-319E749C1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001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F78DC-3E03-43D9-9D72-3795A690D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F83D8-A4AC-4406-BDA4-CA8C5F350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97393-AC50-4501-917B-7A4FE193D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27C1F-C913-4CCF-8B25-0733D6B44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5EB80-B03D-4EF4-B785-A4E67CB3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6F01D-9570-4CCC-9DBB-968A18D9D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643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85FA-D0EF-4D9B-91B0-C08F365A4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C6233-49F3-4A45-989F-53A91E6F9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42056-00C3-430E-87D7-B5565DD6B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469F7-2CE9-427F-9171-F506F1E8B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481FCC-D6B9-4CFB-86D2-E4D7B31EF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7AE98A-EE73-461E-B2E2-DF75F7F3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28DC3-B8E0-418B-B810-86CA2D3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B4E76F-CF78-49F6-B536-A18C6670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157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B331E-BE13-4229-B579-359DF3933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7E095-FFFB-4BD8-A761-9FE1A441B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A57A1-2631-4A6A-BDD2-7E1506683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129E5-BE3B-46E1-BC6E-BD0D6363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403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1F627E-A9B4-4D6D-B9FD-57B364F9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84F38E-415D-47F1-94C5-AE1335740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2D0A86-5166-4C08-88D3-C5374B254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388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DBAA8-0CD0-466B-9295-B85252EDA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4DBFD-B224-4BAF-9376-935A0918D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B1535-8A92-46CB-8FFA-AE2F14B57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C0CD6-9709-4914-A3A1-C7A071D14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424B9-72D4-420A-98B3-115188199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67FC8-346F-4157-8837-A97716105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428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4E23-EA82-453C-87FA-41B7B4115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4F1D43-6314-44CA-A510-CAEAC94CF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207060-B88F-4F66-99EB-B049565E6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2398B-DFEE-4757-9A45-4CDA8AE7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703D2-8580-4BAC-B0F9-235C460FC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A8ED4-8AD7-45AF-93FE-CA2DBB934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38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33A118-1E74-4970-8173-D9D8F2D9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DECEF-02AD-48FD-BC0D-C6531029B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31B0E-196E-4D03-8591-C467A9A03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CE65C-0756-484E-AD8A-86538BAC77EE}" type="datetimeFigureOut">
              <a:rPr lang="en-IN" smtClean="0"/>
              <a:t>19-05-2022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F5061-7B98-4D2B-8127-5FE5FCF23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79AF5-F056-4DBC-8BB7-45F1C57EF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2DAEF-35E0-401F-9727-E41CE29BAB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480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4079849-AED3-45A4-9D6E-B121605A84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08012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9457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C9C810F-3001-4137-9293-5524B65DAE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038984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395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21D1E77-F12D-4E84-856A-809C5F6C0E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86995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837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2C1EDB6-597B-41F5-B56C-3D709B570A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83722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2291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561790D-E4E5-4D03-948C-A92927F24E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1287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708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21DDECA-EE04-4207-9342-13344A077F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56971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8728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7E43AD8-5877-42D7-91DE-3CEBED254E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949004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8412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9616038-3AC1-4016-BBBC-7039FDFAE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047396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4226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83C2D18-0F09-44AA-BD58-748D19E574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68957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223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A02EC6D-867E-4CDF-8D33-2BB7AC5626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979218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627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87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Naveen College Berla</dc:creator>
  <cp:lastModifiedBy>Naveen College Berla</cp:lastModifiedBy>
  <cp:revision>20</cp:revision>
  <dcterms:created xsi:type="dcterms:W3CDTF">2022-05-19T10:07:41Z</dcterms:created>
  <dcterms:modified xsi:type="dcterms:W3CDTF">2022-05-19T10:52:18Z</dcterms:modified>
</cp:coreProperties>
</file>